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450" r:id="rId42"/>
    <p:sldId id="451" r:id="rId43"/>
    <p:sldId id="364" r:id="rId44"/>
    <p:sldId id="365" r:id="rId45"/>
    <p:sldId id="368" r:id="rId46"/>
    <p:sldId id="369" r:id="rId47"/>
    <p:sldId id="370" r:id="rId48"/>
    <p:sldId id="371" r:id="rId49"/>
    <p:sldId id="404" r:id="rId50"/>
    <p:sldId id="372" r:id="rId51"/>
    <p:sldId id="405" r:id="rId52"/>
    <p:sldId id="373" r:id="rId53"/>
    <p:sldId id="376" r:id="rId54"/>
    <p:sldId id="427" r:id="rId55"/>
    <p:sldId id="428" r:id="rId56"/>
    <p:sldId id="429" r:id="rId57"/>
    <p:sldId id="446" r:id="rId58"/>
    <p:sldId id="447" r:id="rId59"/>
    <p:sldId id="448" r:id="rId60"/>
    <p:sldId id="449" r:id="rId61"/>
    <p:sldId id="426" r:id="rId6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5" autoAdjust="0"/>
    <p:restoredTop sz="94660" autoAdjust="0"/>
  </p:normalViewPr>
  <p:slideViewPr>
    <p:cSldViewPr>
      <p:cViewPr varScale="1">
        <p:scale>
          <a:sx n="74" d="100"/>
          <a:sy n="74" d="100"/>
        </p:scale>
        <p:origin x="-104" y="-304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©2016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http://bit.ly/1EDWaCA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781" y="3425825"/>
            <a:ext cx="909823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(vjs.player):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 - cont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</a:t>
            </a:r>
            <a:r>
              <a:rPr lang="en-US" dirty="0" smtClean="0"/>
              <a:t>after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/>
              <a:t> event is dispatched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change the query string’s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/921483702001/a5f0f07c-ce3b-48a4-af02-f5f6c38546ac_default/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index.html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/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=4341341161001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…&gt;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Need to remove the existing query string then add a new one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Plan of action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Get a handle on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tag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Create a variable with the new query string (new video ID)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property of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to a variable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Remove the existing query string from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Add the new query string to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new source to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&lt;function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"?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=3742256815001",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theSrc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theSrc.substring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( 0,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theSrc.indexOf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"?" ) ),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JavaScript’s 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theString.substring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extracts characters from the first parameter to the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3527425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81" y="62550"/>
            <a:ext cx="5232400" cy="9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desired code implementation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81" y="1520825"/>
            <a:ext cx="8558292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" y="2511425"/>
            <a:ext cx="7977981" cy="6841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81" y="2740025"/>
            <a:ext cx="27686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Demo 7: Associate a Playlist with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9251</TotalTime>
  <Words>2336</Words>
  <Application>Microsoft Macintosh PowerPoint</Application>
  <PresentationFormat>Custom</PresentationFormat>
  <Paragraphs>414</Paragraphs>
  <Slides>57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104</cp:revision>
  <dcterms:created xsi:type="dcterms:W3CDTF">2014-09-13T21:02:55Z</dcterms:created>
  <dcterms:modified xsi:type="dcterms:W3CDTF">2016-02-18T18:29:53Z</dcterms:modified>
</cp:coreProperties>
</file>